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8" r:id="rId3"/>
    <p:sldId id="267" r:id="rId4"/>
    <p:sldId id="260" r:id="rId5"/>
    <p:sldId id="259" r:id="rId6"/>
    <p:sldId id="265" r:id="rId7"/>
    <p:sldId id="258" r:id="rId8"/>
    <p:sldId id="262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onastrada buonastrada" initials="bb" lastIdx="2" clrIdx="0">
    <p:extLst>
      <p:ext uri="{19B8F6BF-5375-455C-9EA6-DF929625EA0E}">
        <p15:presenceInfo xmlns:p15="http://schemas.microsoft.com/office/powerpoint/2012/main" userId="55a98430f27498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D20D-D395-4DDD-AA7C-3DCB16569AE1}" type="datetimeFigureOut">
              <a:rPr lang="cs-CZ" smtClean="0"/>
              <a:t>13.06.2023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7E42-07DD-42E9-81DE-513E18524B0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7E42-07DD-42E9-81DE-513E18524B0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67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613B-A0DA-4019-A1ED-8B3FB33B9EE6}" type="datetimeFigureOut">
              <a:rPr lang="cs-CZ" smtClean="0"/>
              <a:pPr/>
              <a:t>13.06.2023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8581-739A-4737-9327-8AC4925C16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cs/krajiny/cesta/silnicni-drevo-krajina-priroda-listi-strom-podzim-les-rostlin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cs/photo/55199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xhere.com/cs/photo/597022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121983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28720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802757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520" y="-123698"/>
            <a:ext cx="9252520" cy="6973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-123699"/>
            <a:ext cx="7369422" cy="117643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rial Rounded MT Bold" pitchFamily="34" charset="0"/>
              </a:rPr>
            </a:br>
            <a:r>
              <a:rPr lang="cs-CZ" dirty="0">
                <a:latin typeface="Arial Rounded MT Bold" pitchFamily="34" charset="0"/>
              </a:rPr>
              <a:t>	  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Buona Strada, s.r.o.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4653136"/>
            <a:ext cx="8501122" cy="230425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 Villa Toscana 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Odborná ambulantní sociální služba pro seniory a osoby se zdravotním postižením od 16 let 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Venušina 544/6, Liberec – Staré město</a:t>
            </a:r>
          </a:p>
        </p:txBody>
      </p:sp>
      <p:pic>
        <p:nvPicPr>
          <p:cNvPr id="7" name="Obrázek 6" descr="cropped-Buona-Strada_logo-page-00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76872"/>
            <a:ext cx="2232248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2F485C-5ADB-37C5-8B9D-3818D49A3628}"/>
              </a:ext>
            </a:extLst>
          </p:cNvPr>
          <p:cNvSpPr txBox="1"/>
          <p:nvPr/>
        </p:nvSpPr>
        <p:spPr>
          <a:xfrm>
            <a:off x="3419872" y="836712"/>
            <a:ext cx="5040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091C778-8D4B-82FA-645F-32078649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1986"/>
            <a:ext cx="9251504" cy="685800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F4D258E-6644-1DF2-F36F-BDCB46BE78C5}"/>
              </a:ext>
            </a:extLst>
          </p:cNvPr>
          <p:cNvSpPr txBox="1"/>
          <p:nvPr/>
        </p:nvSpPr>
        <p:spPr>
          <a:xfrm>
            <a:off x="899592" y="1556792"/>
            <a:ext cx="5040560" cy="377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SPECIFICKOU SKUPINU NAŠICH KLIENTŮ TVOŘÍ:</a:t>
            </a:r>
            <a:endParaRPr lang="cs-CZ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SENIOŘI S ALZHEIMEROVÝM ONEMOCNĚNÍM ČI JINÝMI TYPY DEMENCE</a:t>
            </a:r>
            <a:endParaRPr lang="cs-CZ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 S PORUCHOU AUTISTICKÉHO SPEKTRA</a:t>
            </a:r>
            <a:endParaRPr lang="cs-CZ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CHRONIKÝM </a:t>
            </a:r>
            <a:r>
              <a:rPr lang="cs-CZ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DUŠEVNÍM ONEMOCNĚNÍM</a:t>
            </a:r>
            <a:endParaRPr lang="cs-CZ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66588D5-398C-210A-DE90-A6E7FFBD0289}"/>
              </a:ext>
            </a:extLst>
          </p:cNvPr>
          <p:cNvSpPr txBox="1"/>
          <p:nvPr/>
        </p:nvSpPr>
        <p:spPr>
          <a:xfrm>
            <a:off x="2339752" y="2924944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Nabízíme sociální službu pro:</a:t>
            </a:r>
          </a:p>
          <a:p>
            <a:pPr algn="l"/>
            <a:endParaRPr lang="cs-CZ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Osoby se zdravotním postižením od 16 let věku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Seniory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Osoby s chronickým duševním onemocněním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18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Rounded MT Bold" pitchFamily="34" charset="0"/>
              </a:rPr>
              <a:t>Venušina 544/6, Liberec – Staré město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6329B1-5A29-72CC-375F-987A9728398F}"/>
              </a:ext>
            </a:extLst>
          </p:cNvPr>
          <p:cNvSpPr txBox="1"/>
          <p:nvPr/>
        </p:nvSpPr>
        <p:spPr>
          <a:xfrm>
            <a:off x="2339752" y="8718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multigenerační odborná sociální služba rodinného typu</a:t>
            </a:r>
            <a:endParaRPr lang="cs-CZ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08E8E94-D7C8-6AEB-45C0-D2C2303CF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708535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E64C2D-63A5-2B7B-C5BA-13C18C71D1A7}"/>
              </a:ext>
            </a:extLst>
          </p:cNvPr>
          <p:cNvSpPr txBox="1"/>
          <p:nvPr/>
        </p:nvSpPr>
        <p:spPr>
          <a:xfrm>
            <a:off x="395536" y="365421"/>
            <a:ext cx="4464496" cy="652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DĚLÁME TO JINAK</a:t>
            </a:r>
            <a:endParaRPr lang="cs-CZ" sz="2000" kern="1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aneb „JAK ZŮSTAT DOMA CO NEJDÉLE A MÍT SE CO NEJLÉPE“</a:t>
            </a:r>
            <a:endParaRPr lang="cs-CZ" sz="2000" kern="1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nabízíme služby sociální péče maximálně personálně zajištěné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poskytujeme atraktivní terapeutické činnosti na míru s individuálním přístupem (kognitivní rehabilitace, muzikoterapie, arteterapie, zážitková terapie, aj.)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pomáháme řešit nepříznivé sociální situace spojené duševním onemocněním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poskytujeme psychosociální podporu a krizovou intervenci 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zvyšujeme odbornost naší služby nejen v psychoterapeutické oblasti 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podporujeme naše klienty v možnosti zůstat co nejdelší dobu v domácím prostředí  </a:t>
            </a:r>
            <a:endParaRPr lang="cs-CZ" sz="18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1290"/>
          <a:stretch/>
        </p:blipFill>
        <p:spPr>
          <a:xfrm>
            <a:off x="44727" y="0"/>
            <a:ext cx="9054545" cy="68580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31434A3-0069-E962-E0F0-825A4ED3C6C9}"/>
              </a:ext>
            </a:extLst>
          </p:cNvPr>
          <p:cNvSpPr txBox="1"/>
          <p:nvPr/>
        </p:nvSpPr>
        <p:spPr>
          <a:xfrm>
            <a:off x="323528" y="476672"/>
            <a:ext cx="360040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zákona o sociálních službách č. 108/2006 Sb., ve znění pozdějších předpisů, poskytujeme: </a:t>
            </a: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pomoc při zvládání běžných úkonů péče o vlastní osobu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pomoc při osobní hygieně nebo poskytnutí podmínek pro osobní hygienu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poskytnutí stravy 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výchovné, vzdělávací a aktivizační činnosti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zprostředkování kontaktu se společenským prostředím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sociálně terapeutické činnosti</a:t>
            </a: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pomoc při uplatňování práv, oprávněných zájmů a při obstarávání osobních záležitostí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1"/>
            <a:ext cx="9144000" cy="695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IMG_20190124_120821.jpg"/>
          <p:cNvPicPr>
            <a:picLocks noChangeAspect="1"/>
          </p:cNvPicPr>
          <p:nvPr/>
        </p:nvPicPr>
        <p:blipFill>
          <a:blip r:embed="rId4" cstate="print"/>
          <a:srcRect t="4166" r="64844" b="15625"/>
          <a:stretch>
            <a:fillRect/>
          </a:stretch>
        </p:blipFill>
        <p:spPr>
          <a:xfrm>
            <a:off x="405393" y="2982336"/>
            <a:ext cx="2551243" cy="352665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 descr="IMG_20190523_145142.jpg"/>
          <p:cNvPicPr>
            <a:picLocks noChangeAspect="1"/>
          </p:cNvPicPr>
          <p:nvPr/>
        </p:nvPicPr>
        <p:blipFill>
          <a:blip r:embed="rId5" cstate="print"/>
          <a:srcRect t="15624" r="1389" b="17708"/>
          <a:stretch>
            <a:fillRect/>
          </a:stretch>
        </p:blipFill>
        <p:spPr>
          <a:xfrm>
            <a:off x="5955632" y="349005"/>
            <a:ext cx="2808312" cy="23762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 descr="IMG_20190403_125209.jpg"/>
          <p:cNvPicPr>
            <a:picLocks noChangeAspect="1"/>
          </p:cNvPicPr>
          <p:nvPr/>
        </p:nvPicPr>
        <p:blipFill>
          <a:blip r:embed="rId6" cstate="print"/>
          <a:srcRect l="3125" t="5208" r="9375" b="4166"/>
          <a:stretch>
            <a:fillRect/>
          </a:stretch>
        </p:blipFill>
        <p:spPr>
          <a:xfrm>
            <a:off x="5758990" y="2555152"/>
            <a:ext cx="2808312" cy="19207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28BFE9F-C5DC-BB33-59C4-7A42CF1DB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4" y="368659"/>
            <a:ext cx="2440489" cy="20522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D6DF32-F04D-645D-578E-2D6563550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32732"/>
            <a:ext cx="2438415" cy="23762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2" b="2132"/>
          <a:stretch/>
        </p:blipFill>
        <p:spPr>
          <a:xfrm>
            <a:off x="107504" y="0"/>
            <a:ext cx="8928991" cy="6813375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F598DFB-F2FB-B6C7-48C9-3AA35CB5D0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8333" t="4166" r="5555" b="7291"/>
          <a:stretch>
            <a:fillRect/>
          </a:stretch>
        </p:blipFill>
        <p:spPr>
          <a:xfrm>
            <a:off x="6156176" y="3253912"/>
            <a:ext cx="2520280" cy="32709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3629FD7-DF3A-EB1D-85C9-88E2FA5169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8750" t="28125" r="1562" b="5208"/>
          <a:stretch>
            <a:fillRect/>
          </a:stretch>
        </p:blipFill>
        <p:spPr>
          <a:xfrm>
            <a:off x="5436095" y="476672"/>
            <a:ext cx="3240361" cy="19442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51E5623-E2BC-9FBC-683F-D8B30E5EBC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3281" t="14583" r="5468" b="15625"/>
          <a:stretch>
            <a:fillRect/>
          </a:stretch>
        </p:blipFill>
        <p:spPr>
          <a:xfrm>
            <a:off x="251520" y="4149080"/>
            <a:ext cx="3597805" cy="25202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6E4F31-CFFD-C17B-344D-387D868AD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2232249" cy="2749996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7" r="727"/>
          <a:stretch/>
        </p:blipFill>
        <p:spPr>
          <a:xfrm>
            <a:off x="143508" y="58316"/>
            <a:ext cx="8856984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IMG_20190605_102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2376265" cy="335642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4286" r="11309" b="23174"/>
          <a:stretch/>
        </p:blipFill>
        <p:spPr>
          <a:xfrm>
            <a:off x="6012161" y="4221088"/>
            <a:ext cx="2808312" cy="223224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99" r="7299"/>
          <a:stretch/>
        </p:blipFill>
        <p:spPr>
          <a:xfrm>
            <a:off x="0" y="0"/>
            <a:ext cx="9144000" cy="7143753"/>
          </a:xfrm>
          <a:effectLst>
            <a:softEdge rad="3175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2995" y="5589240"/>
            <a:ext cx="2366574" cy="432048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Zahradní terapie</a:t>
            </a:r>
          </a:p>
        </p:txBody>
      </p:sp>
      <p:pic>
        <p:nvPicPr>
          <p:cNvPr id="7" name="Obrázek 6" descr="IMG_20190523_123549.jpg"/>
          <p:cNvPicPr>
            <a:picLocks noChangeAspect="1"/>
          </p:cNvPicPr>
          <p:nvPr/>
        </p:nvPicPr>
        <p:blipFill>
          <a:blip r:embed="rId4" cstate="print"/>
          <a:srcRect l="35157" t="7291" b="19791"/>
          <a:stretch>
            <a:fillRect/>
          </a:stretch>
        </p:blipFill>
        <p:spPr>
          <a:xfrm>
            <a:off x="3635896" y="4045698"/>
            <a:ext cx="3028041" cy="28123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Obrázek 7" descr="IMG_20190523_123718.jpg"/>
          <p:cNvPicPr>
            <a:picLocks noChangeAspect="1"/>
          </p:cNvPicPr>
          <p:nvPr/>
        </p:nvPicPr>
        <p:blipFill>
          <a:blip r:embed="rId5" cstate="print"/>
          <a:srcRect t="14583" b="14583"/>
          <a:stretch>
            <a:fillRect/>
          </a:stretch>
        </p:blipFill>
        <p:spPr>
          <a:xfrm>
            <a:off x="320576" y="4005064"/>
            <a:ext cx="2766850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7A5120-16F7-1CBD-9624-4FDC3744F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25265EF-89D3-94E5-E764-BF62DFA679B5}"/>
              </a:ext>
            </a:extLst>
          </p:cNvPr>
          <p:cNvSpPr txBox="1"/>
          <p:nvPr/>
        </p:nvSpPr>
        <p:spPr>
          <a:xfrm>
            <a:off x="3779912" y="2924944"/>
            <a:ext cx="2808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Děkujeme Vám za Vaši důvěru. </a:t>
            </a:r>
          </a:p>
        </p:txBody>
      </p:sp>
    </p:spTree>
    <p:extLst>
      <p:ext uri="{BB962C8B-B14F-4D97-AF65-F5344CB8AC3E}">
        <p14:creationId xmlns:p14="http://schemas.microsoft.com/office/powerpoint/2010/main" val="4518357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260</Words>
  <Application>Microsoft Office PowerPoint</Application>
  <PresentationFormat>Předvádění na obrazovce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Century Schoolbook</vt:lpstr>
      <vt:lpstr>Times New Roman</vt:lpstr>
      <vt:lpstr>Wingdings</vt:lpstr>
      <vt:lpstr>Motiv sady Office</vt:lpstr>
      <vt:lpstr>     Buona Strada,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Zahradní terapie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Buona Strada, s.r.o.</dc:title>
  <dc:creator>mirekkkk</dc:creator>
  <cp:lastModifiedBy>buonastrada buonastrada</cp:lastModifiedBy>
  <cp:revision>48</cp:revision>
  <dcterms:created xsi:type="dcterms:W3CDTF">2019-06-08T18:57:50Z</dcterms:created>
  <dcterms:modified xsi:type="dcterms:W3CDTF">2023-06-13T09:17:40Z</dcterms:modified>
</cp:coreProperties>
</file>